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4" r:id="rId4"/>
    <p:sldId id="265" r:id="rId5"/>
    <p:sldId id="257" r:id="rId6"/>
    <p:sldId id="266" r:id="rId7"/>
    <p:sldId id="273" r:id="rId8"/>
    <p:sldId id="269" r:id="rId9"/>
    <p:sldId id="270" r:id="rId10"/>
    <p:sldId id="272" r:id="rId11"/>
    <p:sldId id="258" r:id="rId12"/>
    <p:sldId id="260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4104456" cy="366385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32568" y="4437112"/>
            <a:ext cx="7547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Помните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что согласно ст. 63 Семейного Кодекса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родители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несут персональную ответственность за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жизнь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 здоровье своих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детей.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2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85918" y="142852"/>
            <a:ext cx="55222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5400" dirty="0">
                <a:solidFill>
                  <a:srgbClr val="002060"/>
                </a:solidFill>
              </a:rPr>
              <a:t>Ответственность</a:t>
            </a:r>
            <a:r>
              <a:rPr lang="ru-RU" altLang="ru-RU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785225" cy="4951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4525"/>
                <a:gridCol w="4930700"/>
              </a:tblGrid>
              <a:tr h="1428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Статья 282.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Возбуждение ненависти либо вражды, а равно унижение человеческого достоинства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Лишение свободы </a:t>
                      </a:r>
                      <a:r>
                        <a:rPr lang="ru-RU" sz="20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срок до пяти лет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  <a:tr h="2120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Статья 282.1.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Организация экстремистского сообщества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Лишение свободы </a:t>
                      </a: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срок до шести лет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 лишением права занимать определенные должности или заниматься определенной деятельностью на срок до трех лет и с ограничением свободы на срок от одного года до двух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Статья 282.2.</a:t>
                      </a: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Организация деятельности экстремистской организации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Лишение свободы </a:t>
                      </a: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срок до двух лет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 ограничением свободы на срок до одного года либо без такового.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548680"/>
            <a:ext cx="7470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 просмотра запрещенных сайтов в сети Интернет 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087" y="2420888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Порнография, особенно это касается, той в которой участвуют несовершеннолетние.</a:t>
            </a:r>
          </a:p>
          <a:p>
            <a:pPr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связанная с наркотиками. В частности способы изготовления, распространения, а также пропаганда и формирование позитивного образа наркоманов и дилеров.</a:t>
            </a:r>
          </a:p>
          <a:p>
            <a:pPr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казино, лотереи и т.п.</a:t>
            </a:r>
          </a:p>
          <a:p>
            <a:pPr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Пропаганда суицида.</a:t>
            </a:r>
          </a:p>
          <a:p>
            <a:pPr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радикальной и экстремистской направленности. Вызывающие ненависть и отторжение по национальным, религиозном, расовым и прочим признакам.</a:t>
            </a:r>
          </a:p>
          <a:p>
            <a:pPr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Имеющую нарушение авторских прав.</a:t>
            </a:r>
          </a:p>
          <a:p>
            <a:pPr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связанные с призывами к неправомерным действиям, свержению государственного строя и т.п.</a:t>
            </a:r>
            <a:endParaRPr lang="ru-RU" sz="20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087" y="1196752"/>
            <a:ext cx="8364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Российской Федерации существует Федеральный закон №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</a:t>
            </a:r>
          </a:p>
          <a:p>
            <a:pPr lvl="0"/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информации, информационных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технологиях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endParaRPr lang="ru-RU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защите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информации» согласно которому на интернет </a:t>
            </a:r>
            <a:endParaRPr lang="ru-RU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ресурсах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распространять следующею информацию:</a:t>
            </a:r>
          </a:p>
        </p:txBody>
      </p:sp>
    </p:spTree>
    <p:extLst>
      <p:ext uri="{BB962C8B-B14F-4D97-AF65-F5344CB8AC3E}">
        <p14:creationId xmlns:p14="http://schemas.microsoft.com/office/powerpoint/2010/main" val="3174036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4345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 избежание привлечения к ответственности за посещение сайтов, запрещённых в РФ, рекомендуется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удалять письма от адресатов, которые неизвестны;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 переходить по ссылкам, вызывающим подозрения;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 посещать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относительно которых возникли сомнения;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 скачивать файлы для установки с них программного обеспечения;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 скачивать зашифрованные (сжатые) файлы, поскольку антивирусные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могут проверять их из-за отсутствия доступа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2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428604"/>
            <a:ext cx="848326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094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обрание для детей\image-25-05-20-11-43-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86775" cy="600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обрание для детей\image-25-05-20-11-43-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420" y="500042"/>
            <a:ext cx="8660258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обрание для детей\Памятк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33086" cy="5920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364092"/>
              </p:ext>
            </p:extLst>
          </p:nvPr>
        </p:nvGraphicFramePr>
        <p:xfrm>
          <a:off x="827584" y="332656"/>
          <a:ext cx="7848872" cy="6211768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62117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Памятка родителям по усилению контроля за несовершеннолетними:</a:t>
                      </a:r>
                      <a:endParaRPr lang="ru-RU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научите детей личной безопасности;</a:t>
                      </a:r>
                    </a:p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-проведите с детьми индивидуальные беседы, объяснив важные правила, соблюдение которых поможет сохранить жизнь;</a:t>
                      </a:r>
                    </a:p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-организуйте свободное время детей;</a:t>
                      </a:r>
                    </a:p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-помните! Поздним вечером и ночью (с 22.00 до 6.00 часов) детям и подросткам законодательно запрещено появляться на улице без сопровождения взрослых;</a:t>
                      </a:r>
                    </a:p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-постоянно будьте на связи и в курсе, где и с кем ваш ребёнок, контролируйте место пребывания детей;</a:t>
                      </a:r>
                    </a:p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контролируйте поведение ребенка в социальных сетях;</a:t>
                      </a:r>
                    </a:p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не разрешайте детям ночевать у друзей;</a:t>
                      </a:r>
                    </a:p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-объясните ребёнку, что он имеет полное право сказать «нет» всегда и кому угодно, если этот «кто-то» пытается причинить ему вред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Помните, что от природы дети беспечны и доверчивы. Внимание у детей бывает рассеянным. Поэтому, чем чаще вы напоминаете ребёнку несложные правила поведения, тем больше вероятность, что он их запомнит, и будет применять.</a:t>
                      </a:r>
                    </a:p>
                  </a:txBody>
                  <a:tcPr marL="51866" marR="51866" marT="25933" marB="25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10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064896" cy="423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Незаконные приобретение, хранение, перевозка, изготовление, переработка без цели сбыта наркотических средств, психотропных веществ или их аналогов -</a:t>
            </a:r>
            <a:endParaRPr lang="ru-RU" sz="1600" dirty="0">
              <a:latin typeface="Times New Roman"/>
              <a:ea typeface="Times New Roman"/>
            </a:endParaRPr>
          </a:p>
          <a:p>
            <a:pPr algn="ctr"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(в ред. Федерального закона от 08.12.2003 N 161-ФЗ)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-влечет наложение административного штрафа в размере от пяти до десяти минимальных размеров оплаты труда или административный арест на срок до пятнадцати суток.</a:t>
            </a:r>
            <a:endParaRPr lang="ru-RU" sz="1600" dirty="0">
              <a:latin typeface="Times New Roman"/>
              <a:ea typeface="Times New Roman"/>
            </a:endParaRPr>
          </a:p>
          <a:p>
            <a:pPr algn="ctr"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(в ред. Федерального закона от 08.12.2003 N 161-ФЗ)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Примечание. Лицо, добровольно сдавшее приобретенные без цели сбыта наркотические средства или психотропные вещества, а также их аналоги, освобождается от административной ответственности за данное административное правонарушение.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2"/>
            <a:ext cx="7704856" cy="595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just">
              <a:spcBef>
                <a:spcPts val="750"/>
              </a:spcBef>
              <a:spcAft>
                <a:spcPts val="75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Статья 6.9. Потребление наркотических средств или психотропных веществ без назначения врача</a:t>
            </a:r>
            <a:endParaRPr lang="ru-RU" sz="1600" dirty="0">
              <a:latin typeface="Times New Roman"/>
              <a:ea typeface="Times New Roman"/>
            </a:endParaRPr>
          </a:p>
          <a:p>
            <a:pPr indent="270510" algn="just">
              <a:spcBef>
                <a:spcPts val="75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Потребление наркотических средств или психотропных веществ без назначения врача, за исключением случаев, предусмотренных частью 3 статьи 20.20, статьей 20.22 настоящего Кодекса, - (в ред. Федерального закона от 05.12.2005 N 156-ФЗ)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Bef>
                <a:spcPts val="75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влечет наложение административного штрафа в размере от пяти до десяти минимальных размеров оплаты труда или административный арест на срок до пятнадцати суток.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Примечание. Лицо, добровольно обратившееся в лечебно-профилактическое учреждение для лечения в связи с потреблением наркотических средств или психотропных веществ без назначения врача, освобождается от административной ответственности за данное правонарушение. Лицо, в установленном порядке признанное больным наркоманией, может быть с его согласия направлено на медицинское и социальное восстановление в лечебно-профилактическое учреждение и в связи с этим освобождается от административной ответственности за совершение правонарушений, связанных с потреблением наркотических средств или психотропных веществ.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612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layer.myshared.ru/7/813239/slides/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85918" y="142852"/>
            <a:ext cx="55222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5400" dirty="0">
                <a:solidFill>
                  <a:srgbClr val="002060"/>
                </a:solidFill>
              </a:rPr>
              <a:t>Ответственность</a:t>
            </a:r>
            <a:r>
              <a:rPr lang="ru-RU" altLang="ru-RU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</p:nvPr>
        </p:nvGraphicFramePr>
        <p:xfrm>
          <a:off x="214282" y="1142984"/>
          <a:ext cx="8605838" cy="5167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919"/>
                <a:gridCol w="4302919"/>
              </a:tblGrid>
              <a:tr h="656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Статья 206.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Захват заложника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Пожизненное лишение свободы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</a:tr>
              <a:tr h="995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Статья 207.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Заведомо ложное сообщение об акте терроризма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Лишение свободы </a:t>
                      </a: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срок до трех лет.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</a:tr>
              <a:tr h="1334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Статья 239.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Организация объединения, посягающего на личность и права граждан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Лишение свободы </a:t>
                      </a: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срок до двух лет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</a:tr>
              <a:tr h="2013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Статья 280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Публичные призывы к осуществлению экстремистской деятельности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Лишение свободы </a:t>
                      </a: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срок до пяти лет с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лишением права занимать определенные должности или заниматься определенной деятельностью на срок до трех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232</TotalTime>
  <Words>720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Ответственность </vt:lpstr>
      <vt:lpstr>Ответственность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</dc:creator>
  <cp:lastModifiedBy>Студент</cp:lastModifiedBy>
  <cp:revision>24</cp:revision>
  <dcterms:created xsi:type="dcterms:W3CDTF">2020-05-27T09:39:39Z</dcterms:created>
  <dcterms:modified xsi:type="dcterms:W3CDTF">2020-06-01T11:09:15Z</dcterms:modified>
</cp:coreProperties>
</file>